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7"/>
    <p:restoredTop sz="94676"/>
  </p:normalViewPr>
  <p:slideViewPr>
    <p:cSldViewPr snapToGrid="0" snapToObjects="1">
      <p:cViewPr varScale="1">
        <p:scale>
          <a:sx n="67" d="100"/>
          <a:sy n="67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2A671-5416-8947-BA9D-57A65EA9D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6A23B8-E9B3-EB40-92D5-4024083C1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AC1DD-1939-A848-893B-60C0C0CB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C3DCEB-2E89-DA4E-85E8-0BA878E4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7F4613-E9E4-5942-9B51-2226DEF5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5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80F5E-BC32-AB4F-9514-A4426879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84BE03-13CF-F64D-BCEC-539F5CD1A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E10A7-AF65-0A41-BBC4-B2760ABE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4A79B2-2C36-1648-B71A-C18F6116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4883B0-E777-0543-AE3A-8E9197EB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7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96A5C0-0EBC-BA47-8EE3-C543A91BC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3DE22D-B3CA-4740-AC16-680C0AE13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0E8245-27C4-8744-A627-EF80CBEC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E4491-472E-3846-A4AF-73DC8996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D0934-A13D-FE47-A437-92C48C41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03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FEB7A-2BEC-724D-930C-20509E87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2222A-65A2-954C-8B4C-8048D5D55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1D299-8C23-E24B-9749-F697A7F8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40C7C-3B65-4D44-BB0B-6E2AFB94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AEF2D8-DD86-4E43-A596-DE564BC7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31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3B91E-0F5E-C54E-905B-18DC93F2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14BE6-F484-9342-BF17-99BC31F7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E181A-D722-7440-94DA-05438A41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1F251-2BE4-AC43-83E9-9D9C30AA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8AE7C-F42D-0E48-B7F5-05F03F69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77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5AEDE-AB17-4643-A83F-9C856FAD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A93C1-DE9E-8747-B84B-CB140C63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5483B-6CC3-CB43-BA61-21C038A7B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84DAD8-229C-2840-A33B-13F39710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612F6C-6F7C-944D-B3A6-E89A0E23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C1E3E-85A5-5443-8CB6-985B760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2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558BB-A85A-0644-93DB-102864FF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69AA48-FC4E-3446-A157-84E3B3175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A3E54-71C0-0445-BE1F-F46ADCD89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803F43-FC57-B343-A19D-B63546FA5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9594F0-B737-4545-A982-E905FFC20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A1C39EC-BB5A-8C40-B94E-038A63B1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A2197E6-DF4C-944F-BCE9-AF981034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C73201-7D44-A14D-A1A1-89777521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60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10CDE-BBEF-7E4D-9D60-29E1F8AF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11527F-81DD-A04B-B35F-944F2B67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2784BC-0834-B148-8976-6BFCDBBC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423149-EC5C-5F46-A0AA-79A1F080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6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0A342C-C50D-0C44-B251-A4497A8C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1F318F-8F7C-F049-9C28-64839397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84AD26-4FAC-F24C-BF74-511BD815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2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383BD-9906-CB45-B47A-7B747FD7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0CD53-2F39-9E40-BCA2-52CC95719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E73DA7-0D33-D349-90D2-2DFE4DCAD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81454-964B-754E-A67C-B5639B09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01E4B3-1259-654D-BA8C-1C526444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6CD47C-53E9-F942-B6B1-DC26F0BF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86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6CD2-A6E4-F948-A24B-EB2EC24F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8490864-015B-0142-9CD7-1A4B0F74E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462FB6-0220-8940-92FD-32192D97D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612172-5533-504C-B41F-3F1D1F52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072A90-E30E-DE49-A88F-E38A20C1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BE7350-9094-5740-B189-4AFD4440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99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C62509-C1D6-6145-B0CE-0002D170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2E74A0-FEAA-584A-9B25-45FF6F194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4C5AC5-B0C3-7146-835B-AB989265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192E-B226-7F48-B111-CB1CAF4D33AB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8F305-51F8-FF47-92D5-D68968F4B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D9FE6-62E9-744D-9C80-420B9D0D0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B28E5-582F-3F4A-84D6-3A12F4444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13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D7E24-E5B8-DD43-9E16-651422AA9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604EA3-3C66-6A46-B0CC-279403CBF91E}"/>
              </a:ext>
            </a:extLst>
          </p:cNvPr>
          <p:cNvSpPr/>
          <p:nvPr/>
        </p:nvSpPr>
        <p:spPr>
          <a:xfrm>
            <a:off x="304800" y="290945"/>
            <a:ext cx="3035152" cy="29246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1B951-F023-B041-B11C-4FEA9B15CC82}"/>
              </a:ext>
            </a:extLst>
          </p:cNvPr>
          <p:cNvSpPr/>
          <p:nvPr/>
        </p:nvSpPr>
        <p:spPr>
          <a:xfrm>
            <a:off x="3616044" y="290945"/>
            <a:ext cx="5320137" cy="1996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52CFD0-2A7C-274D-ADE1-A5BDB92C391D}"/>
              </a:ext>
            </a:extLst>
          </p:cNvPr>
          <p:cNvSpPr txBox="1"/>
          <p:nvPr/>
        </p:nvSpPr>
        <p:spPr>
          <a:xfrm>
            <a:off x="3962407" y="623455"/>
            <a:ext cx="4521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Effra" panose="020B0606080202020204" pitchFamily="34" charset="77"/>
              </a:rPr>
              <a:t>RANDRIAMANDRANTO TAHINA</a:t>
            </a:r>
          </a:p>
          <a:p>
            <a:r>
              <a:rPr lang="fr-FR" sz="2500" dirty="0">
                <a:latin typeface="Effra" panose="020B0606080202020204" pitchFamily="34" charset="77"/>
              </a:rPr>
              <a:t>VisitScotland Business Events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BC5D1-6FCC-A243-9218-D1CE2B058201}"/>
              </a:ext>
            </a:extLst>
          </p:cNvPr>
          <p:cNvSpPr/>
          <p:nvPr/>
        </p:nvSpPr>
        <p:spPr>
          <a:xfrm>
            <a:off x="9157854" y="290945"/>
            <a:ext cx="2630397" cy="1996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E235D4-F53D-EA46-BD5D-F669FF226FD5}"/>
              </a:ext>
            </a:extLst>
          </p:cNvPr>
          <p:cNvSpPr txBox="1"/>
          <p:nvPr/>
        </p:nvSpPr>
        <p:spPr>
          <a:xfrm>
            <a:off x="638319" y="794540"/>
            <a:ext cx="386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</a:t>
            </a:r>
          </a:p>
          <a:p>
            <a:r>
              <a:rPr lang="fr-FR" dirty="0">
                <a:latin typeface="Effra" panose="020B0606080202020204" pitchFamily="34" charset="77"/>
              </a:rPr>
              <a:t>de l’exposant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8E549C-874E-6349-B89C-CCF0013B6115}"/>
              </a:ext>
            </a:extLst>
          </p:cNvPr>
          <p:cNvSpPr/>
          <p:nvPr/>
        </p:nvSpPr>
        <p:spPr>
          <a:xfrm>
            <a:off x="304801" y="3489031"/>
            <a:ext cx="3657607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A89F0F-6392-144B-A3FB-EA5FEF104288}"/>
              </a:ext>
            </a:extLst>
          </p:cNvPr>
          <p:cNvSpPr/>
          <p:nvPr/>
        </p:nvSpPr>
        <p:spPr>
          <a:xfrm>
            <a:off x="4191004" y="3489031"/>
            <a:ext cx="3985134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AB7CA0-9B83-EA45-AF78-69D7C0405209}"/>
              </a:ext>
            </a:extLst>
          </p:cNvPr>
          <p:cNvSpPr/>
          <p:nvPr/>
        </p:nvSpPr>
        <p:spPr>
          <a:xfrm>
            <a:off x="8333485" y="3489031"/>
            <a:ext cx="3541826" cy="204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75B6C58-DFA8-F245-8865-234D17E1A966}"/>
              </a:ext>
            </a:extLst>
          </p:cNvPr>
          <p:cNvSpPr txBox="1"/>
          <p:nvPr/>
        </p:nvSpPr>
        <p:spPr>
          <a:xfrm>
            <a:off x="533396" y="425617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930BE1E-5562-9846-9A29-3EB5C9A5B3AC}"/>
              </a:ext>
            </a:extLst>
          </p:cNvPr>
          <p:cNvSpPr txBox="1"/>
          <p:nvPr/>
        </p:nvSpPr>
        <p:spPr>
          <a:xfrm>
            <a:off x="4556161" y="4256171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8422B5-FC6A-3B4B-8FE3-4D1811008490}"/>
              </a:ext>
            </a:extLst>
          </p:cNvPr>
          <p:cNvSpPr txBox="1"/>
          <p:nvPr/>
        </p:nvSpPr>
        <p:spPr>
          <a:xfrm>
            <a:off x="8483929" y="425617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Photo choisie par l’exposant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7A517-FEE1-2849-8219-46F849C26575}"/>
              </a:ext>
            </a:extLst>
          </p:cNvPr>
          <p:cNvSpPr/>
          <p:nvPr/>
        </p:nvSpPr>
        <p:spPr>
          <a:xfrm>
            <a:off x="3616045" y="2518901"/>
            <a:ext cx="8172206" cy="6995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8A4336-FFC0-6B49-B706-29F0F8BF85FA}"/>
              </a:ext>
            </a:extLst>
          </p:cNvPr>
          <p:cNvSpPr txBox="1"/>
          <p:nvPr/>
        </p:nvSpPr>
        <p:spPr>
          <a:xfrm>
            <a:off x="3836730" y="2538859"/>
            <a:ext cx="795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ffra" panose="020B0606080202020204" pitchFamily="34" charset="77"/>
              </a:rPr>
              <a:t>« </a:t>
            </a:r>
            <a:r>
              <a:rPr lang="fr-FR" i="1" dirty="0">
                <a:latin typeface="Effra" panose="020B0606080202020204" pitchFamily="34" charset="77"/>
              </a:rPr>
              <a:t>La reprise des événements à moins de 2h de la France seront bientôt de nouveau possibles, l’Ecosse sera là pour vous accueillir </a:t>
            </a:r>
            <a:r>
              <a:rPr lang="fr-FR" dirty="0">
                <a:latin typeface="Effra" panose="020B0606080202020204" pitchFamily="34" charset="77"/>
              </a:rPr>
              <a:t>»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36C6AF-5D84-D544-ABB8-4C7294322D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77" y="5686862"/>
            <a:ext cx="1029206" cy="95864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179D5D-E62F-4A46-A7AD-62CBF6F270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63" y="5978364"/>
            <a:ext cx="1725397" cy="605009"/>
          </a:xfrm>
          <a:prstGeom prst="rect">
            <a:avLst/>
          </a:prstGeom>
        </p:spPr>
      </p:pic>
      <p:pic>
        <p:nvPicPr>
          <p:cNvPr id="3" name="Image 2" descr="Une image contenant personne, complet, homme, posant&#10;&#10;Description générée automatiquement">
            <a:extLst>
              <a:ext uri="{FF2B5EF4-FFF2-40B4-BE49-F238E27FC236}">
                <a16:creationId xmlns:a16="http://schemas.microsoft.com/office/drawing/2014/main" id="{B5FA90F6-B113-4A52-8885-A64CE6604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96"/>
          <a:stretch/>
        </p:blipFill>
        <p:spPr>
          <a:xfrm>
            <a:off x="293539" y="301257"/>
            <a:ext cx="3046413" cy="29246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AC78E6E-B05D-4BE1-8159-F60A56C23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544" y="964066"/>
            <a:ext cx="2428943" cy="584934"/>
          </a:xfrm>
          <a:prstGeom prst="rect">
            <a:avLst/>
          </a:prstGeom>
        </p:spPr>
      </p:pic>
      <p:pic>
        <p:nvPicPr>
          <p:cNvPr id="25" name="Image 24" descr="Une image contenant herbe, ciel, extérieur, nature&#10;&#10;Description générée automatiquement">
            <a:extLst>
              <a:ext uri="{FF2B5EF4-FFF2-40B4-BE49-F238E27FC236}">
                <a16:creationId xmlns:a16="http://schemas.microsoft.com/office/drawing/2014/main" id="{795226C1-3F5D-41ED-AA30-5547DEE41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" t="3674" r="-202" b="10951"/>
          <a:stretch/>
        </p:blipFill>
        <p:spPr>
          <a:xfrm>
            <a:off x="312172" y="3457231"/>
            <a:ext cx="3650236" cy="2077442"/>
          </a:xfrm>
          <a:prstGeom prst="rect">
            <a:avLst/>
          </a:prstGeom>
        </p:spPr>
      </p:pic>
      <p:pic>
        <p:nvPicPr>
          <p:cNvPr id="27" name="Image 26" descr="Une image contenant ciel, extérieur, cité, jour&#10;&#10;Description générée automatiquement">
            <a:extLst>
              <a:ext uri="{FF2B5EF4-FFF2-40B4-BE49-F238E27FC236}">
                <a16:creationId xmlns:a16="http://schemas.microsoft.com/office/drawing/2014/main" id="{0860FFFD-3E27-4076-B721-CC21551E45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" t="18406" r="-728" b="6023"/>
          <a:stretch/>
        </p:blipFill>
        <p:spPr>
          <a:xfrm>
            <a:off x="4219893" y="3489031"/>
            <a:ext cx="3970848" cy="2045642"/>
          </a:xfrm>
          <a:prstGeom prst="rect">
            <a:avLst/>
          </a:prstGeom>
        </p:spPr>
      </p:pic>
      <p:pic>
        <p:nvPicPr>
          <p:cNvPr id="30" name="Image 29" descr="Une image contenant ciel, extérieur, personne&#10;&#10;Description générée automatiquement">
            <a:extLst>
              <a:ext uri="{FF2B5EF4-FFF2-40B4-BE49-F238E27FC236}">
                <a16:creationId xmlns:a16="http://schemas.microsoft.com/office/drawing/2014/main" id="{24342007-C0B8-432F-BD57-7F28E9DB2C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365"/>
          <a:stretch/>
        </p:blipFill>
        <p:spPr>
          <a:xfrm>
            <a:off x="8334232" y="3467300"/>
            <a:ext cx="3541079" cy="20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58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45</Words>
  <Application>Microsoft Office PowerPoint</Application>
  <PresentationFormat>Grand écran</PresentationFormat>
  <Paragraphs>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Effra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Salaneuve</dc:creator>
  <cp:lastModifiedBy>Tahina Randriamandranto</cp:lastModifiedBy>
  <cp:revision>9</cp:revision>
  <dcterms:created xsi:type="dcterms:W3CDTF">2021-04-28T14:44:01Z</dcterms:created>
  <dcterms:modified xsi:type="dcterms:W3CDTF">2021-05-10T13:41:10Z</dcterms:modified>
</cp:coreProperties>
</file>